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28/09/2021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28/09/2021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09/2021 del 29 de Septiembre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09/2021 del 29 de Septiembre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336408"/>
            <a:ext cx="5742296" cy="1470025"/>
          </a:xfrm>
        </p:spPr>
        <p:txBody>
          <a:bodyPr/>
          <a:lstStyle/>
          <a:p>
            <a:r>
              <a:rPr lang="es-MX" sz="3200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397054"/>
            <a:ext cx="5742296" cy="1752600"/>
          </a:xfrm>
        </p:spPr>
        <p:txBody>
          <a:bodyPr>
            <a:normAutofit/>
          </a:bodyPr>
          <a:lstStyle/>
          <a:p>
            <a:r>
              <a:rPr lang="es-MX" sz="2400" dirty="0"/>
              <a:t>Agosto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3"/>
            <a:ext cx="3429000" cy="365125"/>
          </a:xfrm>
        </p:spPr>
        <p:txBody>
          <a:bodyPr/>
          <a:lstStyle/>
          <a:p>
            <a:r>
              <a:rPr lang="es-MX" sz="900"/>
              <a:t>Sesión Ordinaria 09/2021 del 29 de Septiembre de 2021</a:t>
            </a:r>
            <a:endParaRPr lang="en-US" sz="9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Afiliados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64363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</a:t>
            </a:r>
            <a:endParaRPr lang="es-MX" sz="9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77E25D6-8683-4AFB-A4FC-A82014C1E8AC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9A54A48-2CA7-4106-AB20-AE985E6A3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84" y="4294640"/>
            <a:ext cx="2459333" cy="11353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B74221B-F3AA-4BB8-90F2-64988E06C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1656" y="3486797"/>
            <a:ext cx="4578493" cy="27495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E5091EF-201E-4464-88DA-D9F870AEC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36" y="911990"/>
            <a:ext cx="8892558" cy="198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Afiliados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09/2021 del 29 de Septiembre de 2021</a:t>
            </a:r>
            <a:endParaRPr lang="es-MX" sz="9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BF3BDED-9ED8-4C61-9E15-1F8273665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4" y="3212974"/>
            <a:ext cx="4974375" cy="182958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348EA7D-D5E3-4386-92AF-B675F8BE4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4" y="1005457"/>
            <a:ext cx="4974375" cy="181486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81EEDB-A463-4D96-B614-BB526FF75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978" y="5248063"/>
            <a:ext cx="2459333" cy="113531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594AE7-45D9-4F88-8B4C-7883494B2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1" y="693184"/>
            <a:ext cx="3312369" cy="242458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C9149F5-011B-4ED3-BC63-3078716F63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3"/>
            <a:ext cx="3522189" cy="256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896" y="45665"/>
            <a:ext cx="6742300" cy="489346"/>
          </a:xfrm>
        </p:spPr>
        <p:txBody>
          <a:bodyPr/>
          <a:lstStyle/>
          <a:p>
            <a:pPr algn="ctr"/>
            <a:r>
              <a:rPr lang="es-MX" sz="2000" dirty="0"/>
              <a:t>Distribución de Pensionados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4923" y="6464364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0C70F0-A242-4C60-B18A-026691977262}"/>
              </a:ext>
            </a:extLst>
          </p:cNvPr>
          <p:cNvSpPr txBox="1"/>
          <p:nvPr/>
        </p:nvSpPr>
        <p:spPr>
          <a:xfrm>
            <a:off x="121609" y="599753"/>
            <a:ext cx="55076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Edad y Tipo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2CAD215-3842-4766-99AE-5FA502A24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09" y="1003049"/>
            <a:ext cx="8913425" cy="50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4" y="6492875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7726890-6C92-4125-A9C1-43219BE785F4}"/>
              </a:ext>
            </a:extLst>
          </p:cNvPr>
          <p:cNvSpPr txBox="1"/>
          <p:nvPr/>
        </p:nvSpPr>
        <p:spPr>
          <a:xfrm>
            <a:off x="0" y="679629"/>
            <a:ext cx="82219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Rango, de Edad y Pensión Promedio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2EA0024-7DF2-4505-BA07-6CE190E22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19" y="1018183"/>
            <a:ext cx="8934959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64364"/>
            <a:ext cx="3371850" cy="365125"/>
          </a:xfrm>
        </p:spPr>
        <p:txBody>
          <a:bodyPr/>
          <a:lstStyle/>
          <a:p>
            <a:r>
              <a:rPr lang="es-MX" sz="900"/>
              <a:t>Sesión Ordinaria 09/2021 del 29 de Septiembre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656609-B5AA-4377-81CC-A5BF052708E2}"/>
              </a:ext>
            </a:extLst>
          </p:cNvPr>
          <p:cNvSpPr txBox="1"/>
          <p:nvPr/>
        </p:nvSpPr>
        <p:spPr>
          <a:xfrm>
            <a:off x="0" y="645405"/>
            <a:ext cx="60784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 de Edad y Pensión Mensual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07B6C7B-C6B3-49F7-B71C-C744FD63F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47" y="983959"/>
            <a:ext cx="8836906" cy="487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388</TotalTime>
  <Words>143</Words>
  <Application>Microsoft Office PowerPoint</Application>
  <PresentationFormat>Presentación en pantalla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6" baseType="lpstr">
      <vt:lpstr>Abadi Extra Light</vt:lpstr>
      <vt:lpstr>Arial</vt:lpstr>
      <vt:lpstr>Arial Nova Light</vt:lpstr>
      <vt:lpstr>Calibri</vt:lpstr>
      <vt:lpstr>Gill Sans MT</vt:lpstr>
      <vt:lpstr>Prompt ExtraLight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Agosto 2021</vt:lpstr>
      <vt:lpstr>Distribución de Afiliados Agosto 2021</vt:lpstr>
      <vt:lpstr>Distribución de Pensionados Agosto 2021</vt:lpstr>
      <vt:lpstr>Distribución de Pensionados Agosto 2021</vt:lpstr>
      <vt:lpstr>Distribución de Pensionados Agosto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35</cp:revision>
  <dcterms:created xsi:type="dcterms:W3CDTF">2021-03-16T17:19:45Z</dcterms:created>
  <dcterms:modified xsi:type="dcterms:W3CDTF">2021-09-28T15:32:56Z</dcterms:modified>
</cp:coreProperties>
</file>